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1944688" cy="30813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F08D04-E17D-45FF-83A3-F3D3C5ADBCC8}" v="2" dt="2026-04-05T00:00:15.382"/>
    <p1510:client id="{84DC53F2-9B6D-4A13-B7F0-821D86902C86}" v="1" dt="2026-04-04T23:46:29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30" autoAdjust="0"/>
    <p:restoredTop sz="95249" autoAdjust="0"/>
  </p:normalViewPr>
  <p:slideViewPr>
    <p:cSldViewPr snapToGrid="0">
      <p:cViewPr varScale="1">
        <p:scale>
          <a:sx n="189" d="100"/>
          <a:sy n="189" d="100"/>
        </p:scale>
        <p:origin x="2986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2011F-0FD2-45C2-861D-BF46722E206A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143000"/>
            <a:ext cx="19462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21749-1F51-4057-AF3D-04C918D806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3288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1pPr>
    <a:lvl2pPr marL="120106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2pPr>
    <a:lvl3pPr marL="240213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3pPr>
    <a:lvl4pPr marL="360319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4pPr>
    <a:lvl5pPr marL="480426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5pPr>
    <a:lvl6pPr marL="600532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6pPr>
    <a:lvl7pPr marL="720639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7pPr>
    <a:lvl8pPr marL="840745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8pPr>
    <a:lvl9pPr marL="960852" algn="l" defTabSz="240213" rtl="0" eaLnBrk="1" latinLnBrk="0" hangingPunct="1">
      <a:defRPr kumimoji="1" sz="31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455863" y="1143000"/>
            <a:ext cx="1946275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21749-1F51-4057-AF3D-04C918D8065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462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852" y="504284"/>
            <a:ext cx="1652985" cy="1072762"/>
          </a:xfrm>
        </p:spPr>
        <p:txBody>
          <a:bodyPr anchor="b"/>
          <a:lstStyle>
            <a:lvl1pPr algn="ctr">
              <a:defRPr sz="127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086" y="1618416"/>
            <a:ext cx="1458516" cy="743943"/>
          </a:xfrm>
        </p:spPr>
        <p:txBody>
          <a:bodyPr/>
          <a:lstStyle>
            <a:lvl1pPr marL="0" indent="0" algn="ctr">
              <a:buNone/>
              <a:defRPr sz="510"/>
            </a:lvl1pPr>
            <a:lvl2pPr marL="97246" indent="0" algn="ctr">
              <a:buNone/>
              <a:defRPr sz="425"/>
            </a:lvl2pPr>
            <a:lvl3pPr marL="194493" indent="0" algn="ctr">
              <a:buNone/>
              <a:defRPr sz="383"/>
            </a:lvl3pPr>
            <a:lvl4pPr marL="291739" indent="0" algn="ctr">
              <a:buNone/>
              <a:defRPr sz="340"/>
            </a:lvl4pPr>
            <a:lvl5pPr marL="388986" indent="0" algn="ctr">
              <a:buNone/>
              <a:defRPr sz="340"/>
            </a:lvl5pPr>
            <a:lvl6pPr marL="486232" indent="0" algn="ctr">
              <a:buNone/>
              <a:defRPr sz="340"/>
            </a:lvl6pPr>
            <a:lvl7pPr marL="583479" indent="0" algn="ctr">
              <a:buNone/>
              <a:defRPr sz="340"/>
            </a:lvl7pPr>
            <a:lvl8pPr marL="680725" indent="0" algn="ctr">
              <a:buNone/>
              <a:defRPr sz="340"/>
            </a:lvl8pPr>
            <a:lvl9pPr marL="777972" indent="0" algn="ctr">
              <a:buNone/>
              <a:defRPr sz="3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792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75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1668" y="164052"/>
            <a:ext cx="419323" cy="2611292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3698" y="164052"/>
            <a:ext cx="1233661" cy="2611292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912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852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85" y="768195"/>
            <a:ext cx="1677293" cy="1281751"/>
          </a:xfrm>
        </p:spPr>
        <p:txBody>
          <a:bodyPr anchor="b"/>
          <a:lstStyle>
            <a:lvl1pPr>
              <a:defRPr sz="127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685" y="2062072"/>
            <a:ext cx="1677293" cy="674042"/>
          </a:xfrm>
        </p:spPr>
        <p:txBody>
          <a:bodyPr/>
          <a:lstStyle>
            <a:lvl1pPr marL="0" indent="0">
              <a:buNone/>
              <a:defRPr sz="510">
                <a:solidFill>
                  <a:schemeClr val="tx1">
                    <a:tint val="82000"/>
                  </a:schemeClr>
                </a:solidFill>
              </a:defRPr>
            </a:lvl1pPr>
            <a:lvl2pPr marL="97246" indent="0">
              <a:buNone/>
              <a:defRPr sz="425">
                <a:solidFill>
                  <a:schemeClr val="tx1">
                    <a:tint val="82000"/>
                  </a:schemeClr>
                </a:solidFill>
              </a:defRPr>
            </a:lvl2pPr>
            <a:lvl3pPr marL="194493" indent="0">
              <a:buNone/>
              <a:defRPr sz="383">
                <a:solidFill>
                  <a:schemeClr val="tx1">
                    <a:tint val="82000"/>
                  </a:schemeClr>
                </a:solidFill>
              </a:defRPr>
            </a:lvl3pPr>
            <a:lvl4pPr marL="291739" indent="0">
              <a:buNone/>
              <a:defRPr sz="340">
                <a:solidFill>
                  <a:schemeClr val="tx1">
                    <a:tint val="82000"/>
                  </a:schemeClr>
                </a:solidFill>
              </a:defRPr>
            </a:lvl4pPr>
            <a:lvl5pPr marL="388986" indent="0">
              <a:buNone/>
              <a:defRPr sz="340">
                <a:solidFill>
                  <a:schemeClr val="tx1">
                    <a:tint val="82000"/>
                  </a:schemeClr>
                </a:solidFill>
              </a:defRPr>
            </a:lvl5pPr>
            <a:lvl6pPr marL="486232" indent="0">
              <a:buNone/>
              <a:defRPr sz="340">
                <a:solidFill>
                  <a:schemeClr val="tx1">
                    <a:tint val="82000"/>
                  </a:schemeClr>
                </a:solidFill>
              </a:defRPr>
            </a:lvl6pPr>
            <a:lvl7pPr marL="583479" indent="0">
              <a:buNone/>
              <a:defRPr sz="340">
                <a:solidFill>
                  <a:schemeClr val="tx1">
                    <a:tint val="82000"/>
                  </a:schemeClr>
                </a:solidFill>
              </a:defRPr>
            </a:lvl7pPr>
            <a:lvl8pPr marL="680725" indent="0">
              <a:buNone/>
              <a:defRPr sz="340">
                <a:solidFill>
                  <a:schemeClr val="tx1">
                    <a:tint val="82000"/>
                  </a:schemeClr>
                </a:solidFill>
              </a:defRPr>
            </a:lvl8pPr>
            <a:lvl9pPr marL="777972" indent="0">
              <a:buNone/>
              <a:defRPr sz="3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4571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3698" y="820263"/>
            <a:ext cx="826492" cy="195508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4499" y="820263"/>
            <a:ext cx="826492" cy="195508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0547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951" y="164053"/>
            <a:ext cx="1677293" cy="59558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951" y="755356"/>
            <a:ext cx="822694" cy="370188"/>
          </a:xfrm>
        </p:spPr>
        <p:txBody>
          <a:bodyPr anchor="b"/>
          <a:lstStyle>
            <a:lvl1pPr marL="0" indent="0">
              <a:buNone/>
              <a:defRPr sz="510" b="1"/>
            </a:lvl1pPr>
            <a:lvl2pPr marL="97246" indent="0">
              <a:buNone/>
              <a:defRPr sz="425" b="1"/>
            </a:lvl2pPr>
            <a:lvl3pPr marL="194493" indent="0">
              <a:buNone/>
              <a:defRPr sz="383" b="1"/>
            </a:lvl3pPr>
            <a:lvl4pPr marL="291739" indent="0">
              <a:buNone/>
              <a:defRPr sz="340" b="1"/>
            </a:lvl4pPr>
            <a:lvl5pPr marL="388986" indent="0">
              <a:buNone/>
              <a:defRPr sz="340" b="1"/>
            </a:lvl5pPr>
            <a:lvl6pPr marL="486232" indent="0">
              <a:buNone/>
              <a:defRPr sz="340" b="1"/>
            </a:lvl6pPr>
            <a:lvl7pPr marL="583479" indent="0">
              <a:buNone/>
              <a:defRPr sz="340" b="1"/>
            </a:lvl7pPr>
            <a:lvl8pPr marL="680725" indent="0">
              <a:buNone/>
              <a:defRPr sz="340" b="1"/>
            </a:lvl8pPr>
            <a:lvl9pPr marL="777972" indent="0">
              <a:buNone/>
              <a:defRPr sz="3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3951" y="1125544"/>
            <a:ext cx="822694" cy="1655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4498" y="755356"/>
            <a:ext cx="826746" cy="370188"/>
          </a:xfrm>
        </p:spPr>
        <p:txBody>
          <a:bodyPr anchor="b"/>
          <a:lstStyle>
            <a:lvl1pPr marL="0" indent="0">
              <a:buNone/>
              <a:defRPr sz="510" b="1"/>
            </a:lvl1pPr>
            <a:lvl2pPr marL="97246" indent="0">
              <a:buNone/>
              <a:defRPr sz="425" b="1"/>
            </a:lvl2pPr>
            <a:lvl3pPr marL="194493" indent="0">
              <a:buNone/>
              <a:defRPr sz="383" b="1"/>
            </a:lvl3pPr>
            <a:lvl4pPr marL="291739" indent="0">
              <a:buNone/>
              <a:defRPr sz="340" b="1"/>
            </a:lvl4pPr>
            <a:lvl5pPr marL="388986" indent="0">
              <a:buNone/>
              <a:defRPr sz="340" b="1"/>
            </a:lvl5pPr>
            <a:lvl6pPr marL="486232" indent="0">
              <a:buNone/>
              <a:defRPr sz="340" b="1"/>
            </a:lvl6pPr>
            <a:lvl7pPr marL="583479" indent="0">
              <a:buNone/>
              <a:defRPr sz="340" b="1"/>
            </a:lvl7pPr>
            <a:lvl8pPr marL="680725" indent="0">
              <a:buNone/>
              <a:defRPr sz="340" b="1"/>
            </a:lvl8pPr>
            <a:lvl9pPr marL="777972" indent="0">
              <a:buNone/>
              <a:defRPr sz="3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4498" y="1125544"/>
            <a:ext cx="826746" cy="1655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6173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19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808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951" y="205422"/>
            <a:ext cx="627212" cy="718979"/>
          </a:xfrm>
        </p:spPr>
        <p:txBody>
          <a:bodyPr anchor="b"/>
          <a:lstStyle>
            <a:lvl1pPr>
              <a:defRPr sz="68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746" y="443656"/>
            <a:ext cx="984498" cy="2189747"/>
          </a:xfrm>
        </p:spPr>
        <p:txBody>
          <a:bodyPr/>
          <a:lstStyle>
            <a:lvl1pPr>
              <a:defRPr sz="681"/>
            </a:lvl1pPr>
            <a:lvl2pPr>
              <a:defRPr sz="596"/>
            </a:lvl2pPr>
            <a:lvl3pPr>
              <a:defRPr sz="510"/>
            </a:lvl3pPr>
            <a:lvl4pPr>
              <a:defRPr sz="425"/>
            </a:lvl4pPr>
            <a:lvl5pPr>
              <a:defRPr sz="425"/>
            </a:lvl5pPr>
            <a:lvl6pPr>
              <a:defRPr sz="425"/>
            </a:lvl6pPr>
            <a:lvl7pPr>
              <a:defRPr sz="425"/>
            </a:lvl7pPr>
            <a:lvl8pPr>
              <a:defRPr sz="425"/>
            </a:lvl8pPr>
            <a:lvl9pPr>
              <a:defRPr sz="4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3951" y="924401"/>
            <a:ext cx="627212" cy="1712568"/>
          </a:xfrm>
        </p:spPr>
        <p:txBody>
          <a:bodyPr/>
          <a:lstStyle>
            <a:lvl1pPr marL="0" indent="0">
              <a:buNone/>
              <a:defRPr sz="340"/>
            </a:lvl1pPr>
            <a:lvl2pPr marL="97246" indent="0">
              <a:buNone/>
              <a:defRPr sz="298"/>
            </a:lvl2pPr>
            <a:lvl3pPr marL="194493" indent="0">
              <a:buNone/>
              <a:defRPr sz="255"/>
            </a:lvl3pPr>
            <a:lvl4pPr marL="291739" indent="0">
              <a:buNone/>
              <a:defRPr sz="213"/>
            </a:lvl4pPr>
            <a:lvl5pPr marL="388986" indent="0">
              <a:buNone/>
              <a:defRPr sz="213"/>
            </a:lvl5pPr>
            <a:lvl6pPr marL="486232" indent="0">
              <a:buNone/>
              <a:defRPr sz="213"/>
            </a:lvl6pPr>
            <a:lvl7pPr marL="583479" indent="0">
              <a:buNone/>
              <a:defRPr sz="213"/>
            </a:lvl7pPr>
            <a:lvl8pPr marL="680725" indent="0">
              <a:buNone/>
              <a:defRPr sz="213"/>
            </a:lvl8pPr>
            <a:lvl9pPr marL="777972" indent="0">
              <a:buNone/>
              <a:defRPr sz="21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186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951" y="205422"/>
            <a:ext cx="627212" cy="718979"/>
          </a:xfrm>
        </p:spPr>
        <p:txBody>
          <a:bodyPr anchor="b"/>
          <a:lstStyle>
            <a:lvl1pPr>
              <a:defRPr sz="68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6746" y="443656"/>
            <a:ext cx="984498" cy="2189747"/>
          </a:xfrm>
        </p:spPr>
        <p:txBody>
          <a:bodyPr anchor="t"/>
          <a:lstStyle>
            <a:lvl1pPr marL="0" indent="0">
              <a:buNone/>
              <a:defRPr sz="681"/>
            </a:lvl1pPr>
            <a:lvl2pPr marL="97246" indent="0">
              <a:buNone/>
              <a:defRPr sz="596"/>
            </a:lvl2pPr>
            <a:lvl3pPr marL="194493" indent="0">
              <a:buNone/>
              <a:defRPr sz="510"/>
            </a:lvl3pPr>
            <a:lvl4pPr marL="291739" indent="0">
              <a:buNone/>
              <a:defRPr sz="425"/>
            </a:lvl4pPr>
            <a:lvl5pPr marL="388986" indent="0">
              <a:buNone/>
              <a:defRPr sz="425"/>
            </a:lvl5pPr>
            <a:lvl6pPr marL="486232" indent="0">
              <a:buNone/>
              <a:defRPr sz="425"/>
            </a:lvl6pPr>
            <a:lvl7pPr marL="583479" indent="0">
              <a:buNone/>
              <a:defRPr sz="425"/>
            </a:lvl7pPr>
            <a:lvl8pPr marL="680725" indent="0">
              <a:buNone/>
              <a:defRPr sz="425"/>
            </a:lvl8pPr>
            <a:lvl9pPr marL="777972" indent="0">
              <a:buNone/>
              <a:defRPr sz="42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3951" y="924401"/>
            <a:ext cx="627212" cy="1712568"/>
          </a:xfrm>
        </p:spPr>
        <p:txBody>
          <a:bodyPr/>
          <a:lstStyle>
            <a:lvl1pPr marL="0" indent="0">
              <a:buNone/>
              <a:defRPr sz="340"/>
            </a:lvl1pPr>
            <a:lvl2pPr marL="97246" indent="0">
              <a:buNone/>
              <a:defRPr sz="298"/>
            </a:lvl2pPr>
            <a:lvl3pPr marL="194493" indent="0">
              <a:buNone/>
              <a:defRPr sz="255"/>
            </a:lvl3pPr>
            <a:lvl4pPr marL="291739" indent="0">
              <a:buNone/>
              <a:defRPr sz="213"/>
            </a:lvl4pPr>
            <a:lvl5pPr marL="388986" indent="0">
              <a:buNone/>
              <a:defRPr sz="213"/>
            </a:lvl5pPr>
            <a:lvl6pPr marL="486232" indent="0">
              <a:buNone/>
              <a:defRPr sz="213"/>
            </a:lvl6pPr>
            <a:lvl7pPr marL="583479" indent="0">
              <a:buNone/>
              <a:defRPr sz="213"/>
            </a:lvl7pPr>
            <a:lvl8pPr marL="680725" indent="0">
              <a:buNone/>
              <a:defRPr sz="213"/>
            </a:lvl8pPr>
            <a:lvl9pPr marL="777972" indent="0">
              <a:buNone/>
              <a:defRPr sz="21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1950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3698" y="164053"/>
            <a:ext cx="1677293" cy="595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98" y="820263"/>
            <a:ext cx="1677293" cy="1955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3697" y="2855944"/>
            <a:ext cx="437555" cy="164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8D8895-FCC5-4644-9DE5-10425D8DEAC3}" type="datetimeFigureOut">
              <a:rPr kumimoji="1" lang="ja-JP" altLang="en-US" smtClean="0"/>
              <a:t>2026/4/5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4178" y="2855944"/>
            <a:ext cx="656332" cy="164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3436" y="2855944"/>
            <a:ext cx="437555" cy="164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40E0A6-756E-441D-800F-0429921573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7751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94493" rtl="0" eaLnBrk="1" latinLnBrk="0" hangingPunct="1">
        <a:lnSpc>
          <a:spcPct val="90000"/>
        </a:lnSpc>
        <a:spcBef>
          <a:spcPct val="0"/>
        </a:spcBef>
        <a:buNone/>
        <a:defRPr kumimoji="1" sz="9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623" indent="-48623" algn="l" defTabSz="19449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kumimoji="1" sz="596" kern="1200">
          <a:solidFill>
            <a:schemeClr val="tx1"/>
          </a:solidFill>
          <a:latin typeface="+mn-lt"/>
          <a:ea typeface="+mn-ea"/>
          <a:cs typeface="+mn-cs"/>
        </a:defRPr>
      </a:lvl1pPr>
      <a:lvl2pPr marL="145870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510" kern="1200">
          <a:solidFill>
            <a:schemeClr val="tx1"/>
          </a:solidFill>
          <a:latin typeface="+mn-lt"/>
          <a:ea typeface="+mn-ea"/>
          <a:cs typeface="+mn-cs"/>
        </a:defRPr>
      </a:lvl2pPr>
      <a:lvl3pPr marL="243116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425" kern="1200">
          <a:solidFill>
            <a:schemeClr val="tx1"/>
          </a:solidFill>
          <a:latin typeface="+mn-lt"/>
          <a:ea typeface="+mn-ea"/>
          <a:cs typeface="+mn-cs"/>
        </a:defRPr>
      </a:lvl3pPr>
      <a:lvl4pPr marL="340363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4pPr>
      <a:lvl5pPr marL="437609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5pPr>
      <a:lvl6pPr marL="534855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6pPr>
      <a:lvl7pPr marL="632102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7pPr>
      <a:lvl8pPr marL="729348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8pPr>
      <a:lvl9pPr marL="826595" indent="-48623" algn="l" defTabSz="194493" rtl="0" eaLnBrk="1" latinLnBrk="0" hangingPunct="1">
        <a:lnSpc>
          <a:spcPct val="90000"/>
        </a:lnSpc>
        <a:spcBef>
          <a:spcPts val="106"/>
        </a:spcBef>
        <a:buFont typeface="Arial" panose="020B0604020202020204" pitchFamily="34" charset="0"/>
        <a:buChar char="•"/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1pPr>
      <a:lvl2pPr marL="97246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2pPr>
      <a:lvl3pPr marL="194493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3pPr>
      <a:lvl4pPr marL="291739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4pPr>
      <a:lvl5pPr marL="388986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5pPr>
      <a:lvl6pPr marL="486232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6pPr>
      <a:lvl7pPr marL="583479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7pPr>
      <a:lvl8pPr marL="680725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8pPr>
      <a:lvl9pPr marL="777972" algn="l" defTabSz="194493" rtl="0" eaLnBrk="1" latinLnBrk="0" hangingPunct="1">
        <a:defRPr kumimoji="1" sz="3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005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誠司 髙尾</dc:creator>
  <cp:lastModifiedBy>誠司 髙尾</cp:lastModifiedBy>
  <cp:revision>1</cp:revision>
  <dcterms:created xsi:type="dcterms:W3CDTF">2026-04-04T23:44:28Z</dcterms:created>
  <dcterms:modified xsi:type="dcterms:W3CDTF">2026-04-05T00:00:16Z</dcterms:modified>
</cp:coreProperties>
</file>