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"/>
  </p:notesMasterIdLst>
  <p:sldIdLst>
    <p:sldId id="256" r:id="rId2"/>
  </p:sldIdLst>
  <p:sldSz cx="3081338" cy="19446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30225FA-B659-4501-823C-EE7B7CFBF746}" v="1" dt="2026-04-05T00:01:07.653"/>
    <p1510:client id="{84DC53F2-9B6D-4A13-B7F0-821D86902C86}" v="1" dt="2026-04-04T23:46:29.9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30" autoAdjust="0"/>
    <p:restoredTop sz="95249" autoAdjust="0"/>
  </p:normalViewPr>
  <p:slideViewPr>
    <p:cSldViewPr snapToGrid="0">
      <p:cViewPr varScale="1">
        <p:scale>
          <a:sx n="289" d="100"/>
          <a:sy n="289" d="100"/>
        </p:scale>
        <p:origin x="1339" y="4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02011F-0FD2-45C2-861D-BF46722E206A}" type="datetimeFigureOut">
              <a:rPr kumimoji="1" lang="ja-JP" altLang="en-US" smtClean="0"/>
              <a:t>2026/4/5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84250" y="1143000"/>
            <a:ext cx="48895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421749-1F51-4057-AF3D-04C918D8065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32882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40213" rtl="0" eaLnBrk="1" latinLnBrk="0" hangingPunct="1">
      <a:defRPr kumimoji="1" sz="315" kern="1200">
        <a:solidFill>
          <a:schemeClr val="tx1"/>
        </a:solidFill>
        <a:latin typeface="+mn-lt"/>
        <a:ea typeface="+mn-ea"/>
        <a:cs typeface="+mn-cs"/>
      </a:defRPr>
    </a:lvl1pPr>
    <a:lvl2pPr marL="120106" algn="l" defTabSz="240213" rtl="0" eaLnBrk="1" latinLnBrk="0" hangingPunct="1">
      <a:defRPr kumimoji="1" sz="315" kern="1200">
        <a:solidFill>
          <a:schemeClr val="tx1"/>
        </a:solidFill>
        <a:latin typeface="+mn-lt"/>
        <a:ea typeface="+mn-ea"/>
        <a:cs typeface="+mn-cs"/>
      </a:defRPr>
    </a:lvl2pPr>
    <a:lvl3pPr marL="240213" algn="l" defTabSz="240213" rtl="0" eaLnBrk="1" latinLnBrk="0" hangingPunct="1">
      <a:defRPr kumimoji="1" sz="315" kern="1200">
        <a:solidFill>
          <a:schemeClr val="tx1"/>
        </a:solidFill>
        <a:latin typeface="+mn-lt"/>
        <a:ea typeface="+mn-ea"/>
        <a:cs typeface="+mn-cs"/>
      </a:defRPr>
    </a:lvl3pPr>
    <a:lvl4pPr marL="360319" algn="l" defTabSz="240213" rtl="0" eaLnBrk="1" latinLnBrk="0" hangingPunct="1">
      <a:defRPr kumimoji="1" sz="315" kern="1200">
        <a:solidFill>
          <a:schemeClr val="tx1"/>
        </a:solidFill>
        <a:latin typeface="+mn-lt"/>
        <a:ea typeface="+mn-ea"/>
        <a:cs typeface="+mn-cs"/>
      </a:defRPr>
    </a:lvl4pPr>
    <a:lvl5pPr marL="480426" algn="l" defTabSz="240213" rtl="0" eaLnBrk="1" latinLnBrk="0" hangingPunct="1">
      <a:defRPr kumimoji="1" sz="315" kern="1200">
        <a:solidFill>
          <a:schemeClr val="tx1"/>
        </a:solidFill>
        <a:latin typeface="+mn-lt"/>
        <a:ea typeface="+mn-ea"/>
        <a:cs typeface="+mn-cs"/>
      </a:defRPr>
    </a:lvl5pPr>
    <a:lvl6pPr marL="600532" algn="l" defTabSz="240213" rtl="0" eaLnBrk="1" latinLnBrk="0" hangingPunct="1">
      <a:defRPr kumimoji="1" sz="315" kern="1200">
        <a:solidFill>
          <a:schemeClr val="tx1"/>
        </a:solidFill>
        <a:latin typeface="+mn-lt"/>
        <a:ea typeface="+mn-ea"/>
        <a:cs typeface="+mn-cs"/>
      </a:defRPr>
    </a:lvl6pPr>
    <a:lvl7pPr marL="720639" algn="l" defTabSz="240213" rtl="0" eaLnBrk="1" latinLnBrk="0" hangingPunct="1">
      <a:defRPr kumimoji="1" sz="315" kern="1200">
        <a:solidFill>
          <a:schemeClr val="tx1"/>
        </a:solidFill>
        <a:latin typeface="+mn-lt"/>
        <a:ea typeface="+mn-ea"/>
        <a:cs typeface="+mn-cs"/>
      </a:defRPr>
    </a:lvl7pPr>
    <a:lvl8pPr marL="840745" algn="l" defTabSz="240213" rtl="0" eaLnBrk="1" latinLnBrk="0" hangingPunct="1">
      <a:defRPr kumimoji="1" sz="315" kern="1200">
        <a:solidFill>
          <a:schemeClr val="tx1"/>
        </a:solidFill>
        <a:latin typeface="+mn-lt"/>
        <a:ea typeface="+mn-ea"/>
        <a:cs typeface="+mn-cs"/>
      </a:defRPr>
    </a:lvl8pPr>
    <a:lvl9pPr marL="960852" algn="l" defTabSz="240213" rtl="0" eaLnBrk="1" latinLnBrk="0" hangingPunct="1">
      <a:defRPr kumimoji="1" sz="31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984250" y="1143000"/>
            <a:ext cx="48895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421749-1F51-4057-AF3D-04C918D8065B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462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167" y="318263"/>
            <a:ext cx="2311004" cy="677040"/>
          </a:xfrm>
        </p:spPr>
        <p:txBody>
          <a:bodyPr anchor="b"/>
          <a:lstStyle>
            <a:lvl1pPr algn="ctr">
              <a:defRPr sz="1516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5167" y="1021411"/>
            <a:ext cx="2311004" cy="469516"/>
          </a:xfrm>
        </p:spPr>
        <p:txBody>
          <a:bodyPr/>
          <a:lstStyle>
            <a:lvl1pPr marL="0" indent="0" algn="ctr">
              <a:buNone/>
              <a:defRPr sz="606"/>
            </a:lvl1pPr>
            <a:lvl2pPr marL="115534" indent="0" algn="ctr">
              <a:buNone/>
              <a:defRPr sz="505"/>
            </a:lvl2pPr>
            <a:lvl3pPr marL="231069" indent="0" algn="ctr">
              <a:buNone/>
              <a:defRPr sz="455"/>
            </a:lvl3pPr>
            <a:lvl4pPr marL="346603" indent="0" algn="ctr">
              <a:buNone/>
              <a:defRPr sz="404"/>
            </a:lvl4pPr>
            <a:lvl5pPr marL="462138" indent="0" algn="ctr">
              <a:buNone/>
              <a:defRPr sz="404"/>
            </a:lvl5pPr>
            <a:lvl6pPr marL="577672" indent="0" algn="ctr">
              <a:buNone/>
              <a:defRPr sz="404"/>
            </a:lvl6pPr>
            <a:lvl7pPr marL="693207" indent="0" algn="ctr">
              <a:buNone/>
              <a:defRPr sz="404"/>
            </a:lvl7pPr>
            <a:lvl8pPr marL="808741" indent="0" algn="ctr">
              <a:buNone/>
              <a:defRPr sz="404"/>
            </a:lvl8pPr>
            <a:lvl9pPr marL="924276" indent="0" algn="ctr">
              <a:buNone/>
              <a:defRPr sz="404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D8895-FCC5-4644-9DE5-10425D8DEAC3}" type="datetimeFigureOut">
              <a:rPr kumimoji="1" lang="ja-JP" altLang="en-US" smtClean="0"/>
              <a:t>2026/4/5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0E0A6-756E-441D-800F-0429921573E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85650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D8895-FCC5-4644-9DE5-10425D8DEAC3}" type="datetimeFigureOut">
              <a:rPr kumimoji="1" lang="ja-JP" altLang="en-US" smtClean="0"/>
              <a:t>2026/4/5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0E0A6-756E-441D-800F-0429921573E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699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205082" y="103537"/>
            <a:ext cx="664414" cy="164803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1842" y="103537"/>
            <a:ext cx="1954724" cy="1648033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D8895-FCC5-4644-9DE5-10425D8DEAC3}" type="datetimeFigureOut">
              <a:rPr kumimoji="1" lang="ja-JP" altLang="en-US" smtClean="0"/>
              <a:t>2026/4/5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0E0A6-756E-441D-800F-0429921573E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3093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D8895-FCC5-4644-9DE5-10425D8DEAC3}" type="datetimeFigureOut">
              <a:rPr kumimoji="1" lang="ja-JP" altLang="en-US" smtClean="0"/>
              <a:t>2026/4/5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0E0A6-756E-441D-800F-0429921573E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1616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237" y="484822"/>
            <a:ext cx="2657654" cy="808936"/>
          </a:xfrm>
        </p:spPr>
        <p:txBody>
          <a:bodyPr anchor="b"/>
          <a:lstStyle>
            <a:lvl1pPr>
              <a:defRPr sz="1516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0237" y="1301411"/>
            <a:ext cx="2657654" cy="425400"/>
          </a:xfrm>
        </p:spPr>
        <p:txBody>
          <a:bodyPr/>
          <a:lstStyle>
            <a:lvl1pPr marL="0" indent="0">
              <a:buNone/>
              <a:defRPr sz="606">
                <a:solidFill>
                  <a:schemeClr val="tx1">
                    <a:tint val="82000"/>
                  </a:schemeClr>
                </a:solidFill>
              </a:defRPr>
            </a:lvl1pPr>
            <a:lvl2pPr marL="115534" indent="0">
              <a:buNone/>
              <a:defRPr sz="505">
                <a:solidFill>
                  <a:schemeClr val="tx1">
                    <a:tint val="82000"/>
                  </a:schemeClr>
                </a:solidFill>
              </a:defRPr>
            </a:lvl2pPr>
            <a:lvl3pPr marL="231069" indent="0">
              <a:buNone/>
              <a:defRPr sz="455">
                <a:solidFill>
                  <a:schemeClr val="tx1">
                    <a:tint val="82000"/>
                  </a:schemeClr>
                </a:solidFill>
              </a:defRPr>
            </a:lvl3pPr>
            <a:lvl4pPr marL="346603" indent="0">
              <a:buNone/>
              <a:defRPr sz="404">
                <a:solidFill>
                  <a:schemeClr val="tx1">
                    <a:tint val="82000"/>
                  </a:schemeClr>
                </a:solidFill>
              </a:defRPr>
            </a:lvl4pPr>
            <a:lvl5pPr marL="462138" indent="0">
              <a:buNone/>
              <a:defRPr sz="404">
                <a:solidFill>
                  <a:schemeClr val="tx1">
                    <a:tint val="82000"/>
                  </a:schemeClr>
                </a:solidFill>
              </a:defRPr>
            </a:lvl5pPr>
            <a:lvl6pPr marL="577672" indent="0">
              <a:buNone/>
              <a:defRPr sz="404">
                <a:solidFill>
                  <a:schemeClr val="tx1">
                    <a:tint val="82000"/>
                  </a:schemeClr>
                </a:solidFill>
              </a:defRPr>
            </a:lvl6pPr>
            <a:lvl7pPr marL="693207" indent="0">
              <a:buNone/>
              <a:defRPr sz="404">
                <a:solidFill>
                  <a:schemeClr val="tx1">
                    <a:tint val="82000"/>
                  </a:schemeClr>
                </a:solidFill>
              </a:defRPr>
            </a:lvl7pPr>
            <a:lvl8pPr marL="808741" indent="0">
              <a:buNone/>
              <a:defRPr sz="404">
                <a:solidFill>
                  <a:schemeClr val="tx1">
                    <a:tint val="82000"/>
                  </a:schemeClr>
                </a:solidFill>
              </a:defRPr>
            </a:lvl8pPr>
            <a:lvl9pPr marL="924276" indent="0">
              <a:buNone/>
              <a:defRPr sz="404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D8895-FCC5-4644-9DE5-10425D8DEAC3}" type="datetimeFigureOut">
              <a:rPr kumimoji="1" lang="ja-JP" altLang="en-US" smtClean="0"/>
              <a:t>2026/4/5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0E0A6-756E-441D-800F-0429921573E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07958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1842" y="517683"/>
            <a:ext cx="1309569" cy="123388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59927" y="517683"/>
            <a:ext cx="1309569" cy="123388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D8895-FCC5-4644-9DE5-10425D8DEAC3}" type="datetimeFigureOut">
              <a:rPr kumimoji="1" lang="ja-JP" altLang="en-US" smtClean="0"/>
              <a:t>2026/4/5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0E0A6-756E-441D-800F-0429921573E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07510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243" y="103537"/>
            <a:ext cx="2657654" cy="37588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2244" y="476719"/>
            <a:ext cx="1303550" cy="233633"/>
          </a:xfrm>
        </p:spPr>
        <p:txBody>
          <a:bodyPr anchor="b"/>
          <a:lstStyle>
            <a:lvl1pPr marL="0" indent="0">
              <a:buNone/>
              <a:defRPr sz="606" b="1"/>
            </a:lvl1pPr>
            <a:lvl2pPr marL="115534" indent="0">
              <a:buNone/>
              <a:defRPr sz="505" b="1"/>
            </a:lvl2pPr>
            <a:lvl3pPr marL="231069" indent="0">
              <a:buNone/>
              <a:defRPr sz="455" b="1"/>
            </a:lvl3pPr>
            <a:lvl4pPr marL="346603" indent="0">
              <a:buNone/>
              <a:defRPr sz="404" b="1"/>
            </a:lvl4pPr>
            <a:lvl5pPr marL="462138" indent="0">
              <a:buNone/>
              <a:defRPr sz="404" b="1"/>
            </a:lvl5pPr>
            <a:lvl6pPr marL="577672" indent="0">
              <a:buNone/>
              <a:defRPr sz="404" b="1"/>
            </a:lvl6pPr>
            <a:lvl7pPr marL="693207" indent="0">
              <a:buNone/>
              <a:defRPr sz="404" b="1"/>
            </a:lvl7pPr>
            <a:lvl8pPr marL="808741" indent="0">
              <a:buNone/>
              <a:defRPr sz="404" b="1"/>
            </a:lvl8pPr>
            <a:lvl9pPr marL="924276" indent="0">
              <a:buNone/>
              <a:defRPr sz="40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2244" y="710351"/>
            <a:ext cx="1303550" cy="104482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559927" y="476719"/>
            <a:ext cx="1309970" cy="233633"/>
          </a:xfrm>
        </p:spPr>
        <p:txBody>
          <a:bodyPr anchor="b"/>
          <a:lstStyle>
            <a:lvl1pPr marL="0" indent="0">
              <a:buNone/>
              <a:defRPr sz="606" b="1"/>
            </a:lvl1pPr>
            <a:lvl2pPr marL="115534" indent="0">
              <a:buNone/>
              <a:defRPr sz="505" b="1"/>
            </a:lvl2pPr>
            <a:lvl3pPr marL="231069" indent="0">
              <a:buNone/>
              <a:defRPr sz="455" b="1"/>
            </a:lvl3pPr>
            <a:lvl4pPr marL="346603" indent="0">
              <a:buNone/>
              <a:defRPr sz="404" b="1"/>
            </a:lvl4pPr>
            <a:lvl5pPr marL="462138" indent="0">
              <a:buNone/>
              <a:defRPr sz="404" b="1"/>
            </a:lvl5pPr>
            <a:lvl6pPr marL="577672" indent="0">
              <a:buNone/>
              <a:defRPr sz="404" b="1"/>
            </a:lvl6pPr>
            <a:lvl7pPr marL="693207" indent="0">
              <a:buNone/>
              <a:defRPr sz="404" b="1"/>
            </a:lvl7pPr>
            <a:lvl8pPr marL="808741" indent="0">
              <a:buNone/>
              <a:defRPr sz="404" b="1"/>
            </a:lvl8pPr>
            <a:lvl9pPr marL="924276" indent="0">
              <a:buNone/>
              <a:defRPr sz="40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559927" y="710351"/>
            <a:ext cx="1309970" cy="104482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D8895-FCC5-4644-9DE5-10425D8DEAC3}" type="datetimeFigureOut">
              <a:rPr kumimoji="1" lang="ja-JP" altLang="en-US" smtClean="0"/>
              <a:t>2026/4/5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0E0A6-756E-441D-800F-0429921573E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4146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D8895-FCC5-4644-9DE5-10425D8DEAC3}" type="datetimeFigureOut">
              <a:rPr kumimoji="1" lang="ja-JP" altLang="en-US" smtClean="0"/>
              <a:t>2026/4/5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0E0A6-756E-441D-800F-0429921573E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3732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D8895-FCC5-4644-9DE5-10425D8DEAC3}" type="datetimeFigureOut">
              <a:rPr kumimoji="1" lang="ja-JP" altLang="en-US" smtClean="0"/>
              <a:t>2026/4/5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0E0A6-756E-441D-800F-0429921573E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868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243" y="129646"/>
            <a:ext cx="993812" cy="453761"/>
          </a:xfrm>
        </p:spPr>
        <p:txBody>
          <a:bodyPr anchor="b"/>
          <a:lstStyle>
            <a:lvl1pPr>
              <a:defRPr sz="80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09970" y="279999"/>
            <a:ext cx="1559927" cy="1381989"/>
          </a:xfrm>
        </p:spPr>
        <p:txBody>
          <a:bodyPr/>
          <a:lstStyle>
            <a:lvl1pPr>
              <a:defRPr sz="809"/>
            </a:lvl1pPr>
            <a:lvl2pPr>
              <a:defRPr sz="708"/>
            </a:lvl2pPr>
            <a:lvl3pPr>
              <a:defRPr sz="606"/>
            </a:lvl3pPr>
            <a:lvl4pPr>
              <a:defRPr sz="505"/>
            </a:lvl4pPr>
            <a:lvl5pPr>
              <a:defRPr sz="505"/>
            </a:lvl5pPr>
            <a:lvl6pPr>
              <a:defRPr sz="505"/>
            </a:lvl6pPr>
            <a:lvl7pPr>
              <a:defRPr sz="505"/>
            </a:lvl7pPr>
            <a:lvl8pPr>
              <a:defRPr sz="505"/>
            </a:lvl8pPr>
            <a:lvl9pPr>
              <a:defRPr sz="505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2243" y="583406"/>
            <a:ext cx="993812" cy="1080833"/>
          </a:xfrm>
        </p:spPr>
        <p:txBody>
          <a:bodyPr/>
          <a:lstStyle>
            <a:lvl1pPr marL="0" indent="0">
              <a:buNone/>
              <a:defRPr sz="404"/>
            </a:lvl1pPr>
            <a:lvl2pPr marL="115534" indent="0">
              <a:buNone/>
              <a:defRPr sz="354"/>
            </a:lvl2pPr>
            <a:lvl3pPr marL="231069" indent="0">
              <a:buNone/>
              <a:defRPr sz="303"/>
            </a:lvl3pPr>
            <a:lvl4pPr marL="346603" indent="0">
              <a:buNone/>
              <a:defRPr sz="253"/>
            </a:lvl4pPr>
            <a:lvl5pPr marL="462138" indent="0">
              <a:buNone/>
              <a:defRPr sz="253"/>
            </a:lvl5pPr>
            <a:lvl6pPr marL="577672" indent="0">
              <a:buNone/>
              <a:defRPr sz="253"/>
            </a:lvl6pPr>
            <a:lvl7pPr marL="693207" indent="0">
              <a:buNone/>
              <a:defRPr sz="253"/>
            </a:lvl7pPr>
            <a:lvl8pPr marL="808741" indent="0">
              <a:buNone/>
              <a:defRPr sz="253"/>
            </a:lvl8pPr>
            <a:lvl9pPr marL="924276" indent="0">
              <a:buNone/>
              <a:defRPr sz="253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D8895-FCC5-4644-9DE5-10425D8DEAC3}" type="datetimeFigureOut">
              <a:rPr kumimoji="1" lang="ja-JP" altLang="en-US" smtClean="0"/>
              <a:t>2026/4/5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0E0A6-756E-441D-800F-0429921573E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1971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243" y="129646"/>
            <a:ext cx="993812" cy="453761"/>
          </a:xfrm>
        </p:spPr>
        <p:txBody>
          <a:bodyPr anchor="b"/>
          <a:lstStyle>
            <a:lvl1pPr>
              <a:defRPr sz="80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09970" y="279999"/>
            <a:ext cx="1559927" cy="1381989"/>
          </a:xfrm>
        </p:spPr>
        <p:txBody>
          <a:bodyPr anchor="t"/>
          <a:lstStyle>
            <a:lvl1pPr marL="0" indent="0">
              <a:buNone/>
              <a:defRPr sz="809"/>
            </a:lvl1pPr>
            <a:lvl2pPr marL="115534" indent="0">
              <a:buNone/>
              <a:defRPr sz="708"/>
            </a:lvl2pPr>
            <a:lvl3pPr marL="231069" indent="0">
              <a:buNone/>
              <a:defRPr sz="606"/>
            </a:lvl3pPr>
            <a:lvl4pPr marL="346603" indent="0">
              <a:buNone/>
              <a:defRPr sz="505"/>
            </a:lvl4pPr>
            <a:lvl5pPr marL="462138" indent="0">
              <a:buNone/>
              <a:defRPr sz="505"/>
            </a:lvl5pPr>
            <a:lvl6pPr marL="577672" indent="0">
              <a:buNone/>
              <a:defRPr sz="505"/>
            </a:lvl6pPr>
            <a:lvl7pPr marL="693207" indent="0">
              <a:buNone/>
              <a:defRPr sz="505"/>
            </a:lvl7pPr>
            <a:lvl8pPr marL="808741" indent="0">
              <a:buNone/>
              <a:defRPr sz="505"/>
            </a:lvl8pPr>
            <a:lvl9pPr marL="924276" indent="0">
              <a:buNone/>
              <a:defRPr sz="505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2243" y="583406"/>
            <a:ext cx="993812" cy="1080833"/>
          </a:xfrm>
        </p:spPr>
        <p:txBody>
          <a:bodyPr/>
          <a:lstStyle>
            <a:lvl1pPr marL="0" indent="0">
              <a:buNone/>
              <a:defRPr sz="404"/>
            </a:lvl1pPr>
            <a:lvl2pPr marL="115534" indent="0">
              <a:buNone/>
              <a:defRPr sz="354"/>
            </a:lvl2pPr>
            <a:lvl3pPr marL="231069" indent="0">
              <a:buNone/>
              <a:defRPr sz="303"/>
            </a:lvl3pPr>
            <a:lvl4pPr marL="346603" indent="0">
              <a:buNone/>
              <a:defRPr sz="253"/>
            </a:lvl4pPr>
            <a:lvl5pPr marL="462138" indent="0">
              <a:buNone/>
              <a:defRPr sz="253"/>
            </a:lvl5pPr>
            <a:lvl6pPr marL="577672" indent="0">
              <a:buNone/>
              <a:defRPr sz="253"/>
            </a:lvl6pPr>
            <a:lvl7pPr marL="693207" indent="0">
              <a:buNone/>
              <a:defRPr sz="253"/>
            </a:lvl7pPr>
            <a:lvl8pPr marL="808741" indent="0">
              <a:buNone/>
              <a:defRPr sz="253"/>
            </a:lvl8pPr>
            <a:lvl9pPr marL="924276" indent="0">
              <a:buNone/>
              <a:defRPr sz="253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D8895-FCC5-4644-9DE5-10425D8DEAC3}" type="datetimeFigureOut">
              <a:rPr kumimoji="1" lang="ja-JP" altLang="en-US" smtClean="0"/>
              <a:t>2026/4/5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0E0A6-756E-441D-800F-0429921573E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0146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1842" y="103537"/>
            <a:ext cx="2657654" cy="3758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1842" y="517683"/>
            <a:ext cx="2657654" cy="12338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1842" y="1802438"/>
            <a:ext cx="693301" cy="1035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88D8895-FCC5-4644-9DE5-10425D8DEAC3}" type="datetimeFigureOut">
              <a:rPr kumimoji="1" lang="ja-JP" altLang="en-US" smtClean="0"/>
              <a:t>2026/4/5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20693" y="1802438"/>
            <a:ext cx="1039952" cy="1035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76195" y="1802438"/>
            <a:ext cx="693301" cy="1035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740E0A6-756E-441D-800F-0429921573E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3660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231069" rtl="0" eaLnBrk="1" latinLnBrk="0" hangingPunct="1">
        <a:lnSpc>
          <a:spcPct val="90000"/>
        </a:lnSpc>
        <a:spcBef>
          <a:spcPct val="0"/>
        </a:spcBef>
        <a:buNone/>
        <a:defRPr kumimoji="1" sz="11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767" indent="-57767" algn="l" defTabSz="231069" rtl="0" eaLnBrk="1" latinLnBrk="0" hangingPunct="1">
        <a:lnSpc>
          <a:spcPct val="90000"/>
        </a:lnSpc>
        <a:spcBef>
          <a:spcPts val="253"/>
        </a:spcBef>
        <a:buFont typeface="Arial" panose="020B0604020202020204" pitchFamily="34" charset="0"/>
        <a:buChar char="•"/>
        <a:defRPr kumimoji="1" sz="708" kern="1200">
          <a:solidFill>
            <a:schemeClr val="tx1"/>
          </a:solidFill>
          <a:latin typeface="+mn-lt"/>
          <a:ea typeface="+mn-ea"/>
          <a:cs typeface="+mn-cs"/>
        </a:defRPr>
      </a:lvl1pPr>
      <a:lvl2pPr marL="173302" indent="-57767" algn="l" defTabSz="231069" rtl="0" eaLnBrk="1" latinLnBrk="0" hangingPunct="1">
        <a:lnSpc>
          <a:spcPct val="90000"/>
        </a:lnSpc>
        <a:spcBef>
          <a:spcPts val="126"/>
        </a:spcBef>
        <a:buFont typeface="Arial" panose="020B0604020202020204" pitchFamily="34" charset="0"/>
        <a:buChar char="•"/>
        <a:defRPr kumimoji="1" sz="606" kern="1200">
          <a:solidFill>
            <a:schemeClr val="tx1"/>
          </a:solidFill>
          <a:latin typeface="+mn-lt"/>
          <a:ea typeface="+mn-ea"/>
          <a:cs typeface="+mn-cs"/>
        </a:defRPr>
      </a:lvl2pPr>
      <a:lvl3pPr marL="288836" indent="-57767" algn="l" defTabSz="231069" rtl="0" eaLnBrk="1" latinLnBrk="0" hangingPunct="1">
        <a:lnSpc>
          <a:spcPct val="90000"/>
        </a:lnSpc>
        <a:spcBef>
          <a:spcPts val="126"/>
        </a:spcBef>
        <a:buFont typeface="Arial" panose="020B0604020202020204" pitchFamily="34" charset="0"/>
        <a:buChar char="•"/>
        <a:defRPr kumimoji="1" sz="505" kern="1200">
          <a:solidFill>
            <a:schemeClr val="tx1"/>
          </a:solidFill>
          <a:latin typeface="+mn-lt"/>
          <a:ea typeface="+mn-ea"/>
          <a:cs typeface="+mn-cs"/>
        </a:defRPr>
      </a:lvl3pPr>
      <a:lvl4pPr marL="404371" indent="-57767" algn="l" defTabSz="231069" rtl="0" eaLnBrk="1" latinLnBrk="0" hangingPunct="1">
        <a:lnSpc>
          <a:spcPct val="90000"/>
        </a:lnSpc>
        <a:spcBef>
          <a:spcPts val="126"/>
        </a:spcBef>
        <a:buFont typeface="Arial" panose="020B0604020202020204" pitchFamily="34" charset="0"/>
        <a:buChar char="•"/>
        <a:defRPr kumimoji="1" sz="455" kern="1200">
          <a:solidFill>
            <a:schemeClr val="tx1"/>
          </a:solidFill>
          <a:latin typeface="+mn-lt"/>
          <a:ea typeface="+mn-ea"/>
          <a:cs typeface="+mn-cs"/>
        </a:defRPr>
      </a:lvl4pPr>
      <a:lvl5pPr marL="519905" indent="-57767" algn="l" defTabSz="231069" rtl="0" eaLnBrk="1" latinLnBrk="0" hangingPunct="1">
        <a:lnSpc>
          <a:spcPct val="90000"/>
        </a:lnSpc>
        <a:spcBef>
          <a:spcPts val="126"/>
        </a:spcBef>
        <a:buFont typeface="Arial" panose="020B0604020202020204" pitchFamily="34" charset="0"/>
        <a:buChar char="•"/>
        <a:defRPr kumimoji="1" sz="455" kern="1200">
          <a:solidFill>
            <a:schemeClr val="tx1"/>
          </a:solidFill>
          <a:latin typeface="+mn-lt"/>
          <a:ea typeface="+mn-ea"/>
          <a:cs typeface="+mn-cs"/>
        </a:defRPr>
      </a:lvl5pPr>
      <a:lvl6pPr marL="635439" indent="-57767" algn="l" defTabSz="231069" rtl="0" eaLnBrk="1" latinLnBrk="0" hangingPunct="1">
        <a:lnSpc>
          <a:spcPct val="90000"/>
        </a:lnSpc>
        <a:spcBef>
          <a:spcPts val="126"/>
        </a:spcBef>
        <a:buFont typeface="Arial" panose="020B0604020202020204" pitchFamily="34" charset="0"/>
        <a:buChar char="•"/>
        <a:defRPr kumimoji="1" sz="455" kern="1200">
          <a:solidFill>
            <a:schemeClr val="tx1"/>
          </a:solidFill>
          <a:latin typeface="+mn-lt"/>
          <a:ea typeface="+mn-ea"/>
          <a:cs typeface="+mn-cs"/>
        </a:defRPr>
      </a:lvl6pPr>
      <a:lvl7pPr marL="750974" indent="-57767" algn="l" defTabSz="231069" rtl="0" eaLnBrk="1" latinLnBrk="0" hangingPunct="1">
        <a:lnSpc>
          <a:spcPct val="90000"/>
        </a:lnSpc>
        <a:spcBef>
          <a:spcPts val="126"/>
        </a:spcBef>
        <a:buFont typeface="Arial" panose="020B0604020202020204" pitchFamily="34" charset="0"/>
        <a:buChar char="•"/>
        <a:defRPr kumimoji="1" sz="455" kern="1200">
          <a:solidFill>
            <a:schemeClr val="tx1"/>
          </a:solidFill>
          <a:latin typeface="+mn-lt"/>
          <a:ea typeface="+mn-ea"/>
          <a:cs typeface="+mn-cs"/>
        </a:defRPr>
      </a:lvl7pPr>
      <a:lvl8pPr marL="866508" indent="-57767" algn="l" defTabSz="231069" rtl="0" eaLnBrk="1" latinLnBrk="0" hangingPunct="1">
        <a:lnSpc>
          <a:spcPct val="90000"/>
        </a:lnSpc>
        <a:spcBef>
          <a:spcPts val="126"/>
        </a:spcBef>
        <a:buFont typeface="Arial" panose="020B0604020202020204" pitchFamily="34" charset="0"/>
        <a:buChar char="•"/>
        <a:defRPr kumimoji="1" sz="455" kern="1200">
          <a:solidFill>
            <a:schemeClr val="tx1"/>
          </a:solidFill>
          <a:latin typeface="+mn-lt"/>
          <a:ea typeface="+mn-ea"/>
          <a:cs typeface="+mn-cs"/>
        </a:defRPr>
      </a:lvl8pPr>
      <a:lvl9pPr marL="982043" indent="-57767" algn="l" defTabSz="231069" rtl="0" eaLnBrk="1" latinLnBrk="0" hangingPunct="1">
        <a:lnSpc>
          <a:spcPct val="90000"/>
        </a:lnSpc>
        <a:spcBef>
          <a:spcPts val="126"/>
        </a:spcBef>
        <a:buFont typeface="Arial" panose="020B0604020202020204" pitchFamily="34" charset="0"/>
        <a:buChar char="•"/>
        <a:defRPr kumimoji="1" sz="4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31069" rtl="0" eaLnBrk="1" latinLnBrk="0" hangingPunct="1">
        <a:defRPr kumimoji="1" sz="455" kern="1200">
          <a:solidFill>
            <a:schemeClr val="tx1"/>
          </a:solidFill>
          <a:latin typeface="+mn-lt"/>
          <a:ea typeface="+mn-ea"/>
          <a:cs typeface="+mn-cs"/>
        </a:defRPr>
      </a:lvl1pPr>
      <a:lvl2pPr marL="115534" algn="l" defTabSz="231069" rtl="0" eaLnBrk="1" latinLnBrk="0" hangingPunct="1">
        <a:defRPr kumimoji="1" sz="455" kern="1200">
          <a:solidFill>
            <a:schemeClr val="tx1"/>
          </a:solidFill>
          <a:latin typeface="+mn-lt"/>
          <a:ea typeface="+mn-ea"/>
          <a:cs typeface="+mn-cs"/>
        </a:defRPr>
      </a:lvl2pPr>
      <a:lvl3pPr marL="231069" algn="l" defTabSz="231069" rtl="0" eaLnBrk="1" latinLnBrk="0" hangingPunct="1">
        <a:defRPr kumimoji="1" sz="455" kern="1200">
          <a:solidFill>
            <a:schemeClr val="tx1"/>
          </a:solidFill>
          <a:latin typeface="+mn-lt"/>
          <a:ea typeface="+mn-ea"/>
          <a:cs typeface="+mn-cs"/>
        </a:defRPr>
      </a:lvl3pPr>
      <a:lvl4pPr marL="346603" algn="l" defTabSz="231069" rtl="0" eaLnBrk="1" latinLnBrk="0" hangingPunct="1">
        <a:defRPr kumimoji="1" sz="455" kern="1200">
          <a:solidFill>
            <a:schemeClr val="tx1"/>
          </a:solidFill>
          <a:latin typeface="+mn-lt"/>
          <a:ea typeface="+mn-ea"/>
          <a:cs typeface="+mn-cs"/>
        </a:defRPr>
      </a:lvl4pPr>
      <a:lvl5pPr marL="462138" algn="l" defTabSz="231069" rtl="0" eaLnBrk="1" latinLnBrk="0" hangingPunct="1">
        <a:defRPr kumimoji="1" sz="455" kern="1200">
          <a:solidFill>
            <a:schemeClr val="tx1"/>
          </a:solidFill>
          <a:latin typeface="+mn-lt"/>
          <a:ea typeface="+mn-ea"/>
          <a:cs typeface="+mn-cs"/>
        </a:defRPr>
      </a:lvl5pPr>
      <a:lvl6pPr marL="577672" algn="l" defTabSz="231069" rtl="0" eaLnBrk="1" latinLnBrk="0" hangingPunct="1">
        <a:defRPr kumimoji="1" sz="455" kern="1200">
          <a:solidFill>
            <a:schemeClr val="tx1"/>
          </a:solidFill>
          <a:latin typeface="+mn-lt"/>
          <a:ea typeface="+mn-ea"/>
          <a:cs typeface="+mn-cs"/>
        </a:defRPr>
      </a:lvl6pPr>
      <a:lvl7pPr marL="693207" algn="l" defTabSz="231069" rtl="0" eaLnBrk="1" latinLnBrk="0" hangingPunct="1">
        <a:defRPr kumimoji="1" sz="455" kern="1200">
          <a:solidFill>
            <a:schemeClr val="tx1"/>
          </a:solidFill>
          <a:latin typeface="+mn-lt"/>
          <a:ea typeface="+mn-ea"/>
          <a:cs typeface="+mn-cs"/>
        </a:defRPr>
      </a:lvl7pPr>
      <a:lvl8pPr marL="808741" algn="l" defTabSz="231069" rtl="0" eaLnBrk="1" latinLnBrk="0" hangingPunct="1">
        <a:defRPr kumimoji="1" sz="455" kern="1200">
          <a:solidFill>
            <a:schemeClr val="tx1"/>
          </a:solidFill>
          <a:latin typeface="+mn-lt"/>
          <a:ea typeface="+mn-ea"/>
          <a:cs typeface="+mn-cs"/>
        </a:defRPr>
      </a:lvl8pPr>
      <a:lvl9pPr marL="924276" algn="l" defTabSz="231069" rtl="0" eaLnBrk="1" latinLnBrk="0" hangingPunct="1">
        <a:defRPr kumimoji="1" sz="4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20051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1</Words>
  <Application>Microsoft Office PowerPoint</Application>
  <PresentationFormat>ユーザー設定</PresentationFormat>
  <Paragraphs>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游ゴシック</vt:lpstr>
      <vt:lpstr>Aptos</vt:lpstr>
      <vt:lpstr>Aptos Display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誠司 髙尾</dc:creator>
  <cp:lastModifiedBy>誠司 髙尾</cp:lastModifiedBy>
  <cp:revision>1</cp:revision>
  <dcterms:created xsi:type="dcterms:W3CDTF">2026-04-04T23:44:28Z</dcterms:created>
  <dcterms:modified xsi:type="dcterms:W3CDTF">2026-04-05T00:01:14Z</dcterms:modified>
</cp:coreProperties>
</file>